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1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86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9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5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9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26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5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1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7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1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3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EB2D-628E-4D3E-8DD7-AA7B201423A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937F5-F1CF-4AF0-986C-80DE285A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3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04900" y="0"/>
            <a:ext cx="8039100" cy="13716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En el mercado: Un puesto de legumbres, una verdulería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680859"/>
              </p:ext>
            </p:extLst>
          </p:nvPr>
        </p:nvGraphicFramePr>
        <p:xfrm>
          <a:off x="3429000" y="762000"/>
          <a:ext cx="5486400" cy="6096000"/>
        </p:xfrm>
        <a:graphic>
          <a:graphicData uri="http://schemas.openxmlformats.org/drawingml/2006/table">
            <a:tbl>
              <a:tblPr/>
              <a:tblGrid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  <a:gridCol w="365760"/>
              </a:tblGrid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1287988"/>
            <a:ext cx="16764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CEBOLLAS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GUISANTES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JUDĺAS</a:t>
            </a: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 VERDES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LEGUMBRES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MAĺZ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PIMIENTOS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PUESTO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TENDERETE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VENDEDORES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VERDULERĺA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ZANAHORIAS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3167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04900" y="0"/>
            <a:ext cx="80391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altLang="en-US" sz="2800" b="1" smtClean="0">
                <a:solidFill>
                  <a:srgbClr val="C00000"/>
                </a:solidFill>
              </a:rPr>
              <a:t>En el mercado: Un puesto de frutas, una frutería</a:t>
            </a:r>
            <a:r>
              <a:rPr lang="en-US" altLang="en-US" smtClean="0">
                <a:solidFill>
                  <a:srgbClr val="C00000"/>
                </a:solidFill>
              </a:rPr>
              <a:t/>
            </a:r>
            <a:br>
              <a:rPr lang="en-US" altLang="en-US" smtClean="0">
                <a:solidFill>
                  <a:srgbClr val="C00000"/>
                </a:solidFill>
              </a:rPr>
            </a:br>
            <a:endParaRPr lang="en-US" altLang="en-US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352800" y="762000"/>
          <a:ext cx="5486400" cy="6096000"/>
        </p:xfrm>
        <a:graphic>
          <a:graphicData uri="http://schemas.openxmlformats.org/drawingml/2006/table">
            <a:tbl>
              <a:tblPr/>
              <a:tblGrid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  <a:gridCol w="548640"/>
              </a:tblGrid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Ñ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Í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Á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1066800"/>
            <a:ext cx="16764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BANANAS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FRUTAS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err="1" smtClean="0">
                <a:solidFill>
                  <a:prstClr val="black"/>
                </a:solidFill>
                <a:latin typeface="Calibri"/>
              </a:rPr>
              <a:t>FRUTERĺA</a:t>
            </a: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GUINEOS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MANZANAS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NARANJAS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PIÑA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PLATANOS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800" dirty="0" smtClean="0">
                <a:solidFill>
                  <a:prstClr val="black"/>
                </a:solidFill>
                <a:latin typeface="Calibri"/>
              </a:rPr>
              <a:t>UVAS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s-MX" sz="18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5164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368</Words>
  <Application>Microsoft Office PowerPoint</Application>
  <PresentationFormat>On-screen Show (4:3)</PresentationFormat>
  <Paragraphs>347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dcterms:created xsi:type="dcterms:W3CDTF">2017-05-22T19:27:15Z</dcterms:created>
  <dcterms:modified xsi:type="dcterms:W3CDTF">2017-05-23T20:51:02Z</dcterms:modified>
</cp:coreProperties>
</file>